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1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55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97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85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968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070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44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29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49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50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36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051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6C55A-7376-F246-AECA-7A868EA073ED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08BC-D119-034F-AAEB-C664448DC594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8954" y="5688767"/>
            <a:ext cx="4630748" cy="102191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486776" y="5662324"/>
            <a:ext cx="2348258" cy="235326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3783" y="6631240"/>
            <a:ext cx="4629074" cy="13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7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1" y="8030828"/>
            <a:ext cx="6819716" cy="10810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8399" y="6604369"/>
            <a:ext cx="4468773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D91A1C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solidFill>
                  <a:srgbClr val="D91A1C"/>
                </a:solidFill>
                <a:latin typeface="Arial"/>
                <a:cs typeface="Arial"/>
              </a:rPr>
              <a:t>INFORMATIONS</a:t>
            </a:r>
          </a:p>
          <a:p>
            <a:r>
              <a:rPr lang="fr-FR" sz="1000" b="1" baseline="300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solidFill>
                  <a:srgbClr val="000000"/>
                </a:solidFill>
                <a:latin typeface="Arial"/>
                <a:cs typeface="Arial"/>
              </a:rPr>
              <a:t>UTILISEZ</a:t>
            </a:r>
            <a:r>
              <a:rPr lang="fr-FR" sz="1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000" b="1" baseline="30000" dirty="0">
                <a:solidFill>
                  <a:srgbClr val="000000"/>
                </a:solidFill>
                <a:latin typeface="Arial"/>
                <a:cs typeface="Arial"/>
              </a:rPr>
              <a:t>ECRITURE ARIAL) </a:t>
            </a:r>
            <a:endParaRPr lang="fr-FR" sz="2000" b="1" baseline="30000" dirty="0" smtClean="0">
              <a:latin typeface="Arial"/>
              <a:cs typeface="Arial"/>
            </a:endParaRPr>
          </a:p>
          <a:p>
            <a:r>
              <a:rPr lang="fr-FR" sz="2000" baseline="30000" dirty="0" smtClean="0">
                <a:latin typeface="Arial"/>
                <a:cs typeface="Arial"/>
              </a:rPr>
              <a:t>Adresse</a:t>
            </a:r>
            <a:r>
              <a:rPr lang="fr-FR" sz="2000" baseline="30000" dirty="0">
                <a:latin typeface="Arial"/>
                <a:cs typeface="Arial"/>
              </a:rPr>
              <a:t>(s) de la manifestation XX XX </a:t>
            </a:r>
          </a:p>
          <a:p>
            <a:r>
              <a:rPr lang="fr-FR" sz="2000" baseline="30000" dirty="0">
                <a:latin typeface="Arial"/>
                <a:cs typeface="Arial"/>
              </a:rPr>
              <a:t>Horaires XX XX</a:t>
            </a:r>
          </a:p>
          <a:p>
            <a:r>
              <a:rPr lang="fr-FR" sz="2000" baseline="30000" dirty="0">
                <a:latin typeface="Arial"/>
                <a:cs typeface="Arial"/>
              </a:rPr>
              <a:t>Informations complémentaires (site, #, etc.</a:t>
            </a:r>
            <a:r>
              <a:rPr lang="fr-FR" baseline="30000" dirty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47173" y="5868467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baseline="30000" dirty="0">
                <a:solidFill>
                  <a:srgbClr val="D91A1C"/>
                </a:solidFill>
                <a:latin typeface="Arial"/>
                <a:cs typeface="Arial"/>
              </a:rPr>
              <a:t>ÉVÉNEMENT ORGANISÉ PAR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47173" y="6615635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INSÉREZ VOTRE LOGO</a:t>
            </a:r>
            <a:endParaRPr lang="fr-FR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1336446" y="8469541"/>
            <a:ext cx="446877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LOGOS PARTENAIRES À INSÉRER</a:t>
            </a:r>
            <a:endParaRPr lang="fr-FR" baseline="30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8400" y="5738027"/>
            <a:ext cx="4468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FFFF"/>
                </a:solidFill>
                <a:latin typeface="Arial"/>
                <a:cs typeface="Arial"/>
              </a:rPr>
              <a:t>NOM DE VOTRE MANIFESTATION</a:t>
            </a:r>
            <a:endParaRPr lang="fr-FR" sz="1200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fr-FR" sz="1200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ACTIVITÉ</a:t>
            </a:r>
          </a:p>
          <a:p>
            <a:pPr algn="ctr"/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solidFill>
                  <a:schemeClr val="bg1"/>
                </a:solidFill>
                <a:latin typeface="Arial"/>
                <a:cs typeface="Arial"/>
              </a:rPr>
              <a:t>UTILISEZ</a:t>
            </a:r>
            <a:r>
              <a:rPr lang="fr-FR" sz="10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ECRITURE ARIAL) </a:t>
            </a:r>
            <a:endParaRPr lang="fr-FR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JOUR</a:t>
            </a:r>
            <a:r>
              <a:rPr lang="fr-FR" b="1" baseline="30000" dirty="0">
                <a:solidFill>
                  <a:srgbClr val="FFFFFF"/>
                </a:solidFill>
                <a:latin typeface="Arial"/>
                <a:cs typeface="Arial"/>
              </a:rPr>
              <a:t>-JOUR MOIS</a:t>
            </a:r>
            <a:r>
              <a:rPr lang="fr-FR" baseline="30000" dirty="0">
                <a:solidFill>
                  <a:srgbClr val="FFFFFF"/>
                </a:solidFill>
                <a:latin typeface="Arial"/>
                <a:cs typeface="Arial"/>
              </a:rPr>
              <a:t> Année - Lieu (XX</a:t>
            </a:r>
            <a:r>
              <a:rPr lang="fr-FR" baseline="30000" dirty="0">
                <a:solidFill>
                  <a:srgbClr val="FFFFFF"/>
                </a:solidFill>
              </a:rPr>
              <a:t>)</a:t>
            </a:r>
            <a:endParaRPr lang="fr-FR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400" y="139616"/>
            <a:ext cx="6695321" cy="54715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82" y="189665"/>
            <a:ext cx="1804319" cy="11038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16972" y="1792623"/>
            <a:ext cx="532669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b="1" baseline="30000" dirty="0">
              <a:latin typeface="Arial"/>
              <a:cs typeface="Arial"/>
            </a:endParaRPr>
          </a:p>
          <a:p>
            <a:r>
              <a:rPr lang="fr-FR" b="1" dirty="0"/>
              <a:t>INSÉREZ VOTRE IMAGE DANS LES DIMENSIONS DU </a:t>
            </a:r>
            <a:r>
              <a:rPr lang="fr-FR" b="1" dirty="0" smtClean="0"/>
              <a:t>RECTANGLE </a:t>
            </a:r>
          </a:p>
          <a:p>
            <a:endParaRPr lang="fr-FR" b="1" dirty="0" smtClean="0"/>
          </a:p>
          <a:p>
            <a:r>
              <a:rPr lang="fr-FR" b="1" dirty="0" smtClean="0"/>
              <a:t>Puis </a:t>
            </a:r>
            <a:r>
              <a:rPr lang="fr-FR" b="1" dirty="0"/>
              <a:t>faire clic droit sur l’image et cliquer sur « mettre à l’arrière plan » </a:t>
            </a:r>
            <a:endParaRPr lang="fr-FR" dirty="0"/>
          </a:p>
          <a:p>
            <a:endParaRPr lang="fr-FR" dirty="0"/>
          </a:p>
          <a:p>
            <a:r>
              <a:rPr lang="fr-FR" b="1" dirty="0" smtClean="0"/>
              <a:t>PUIS </a:t>
            </a:r>
            <a:r>
              <a:rPr lang="fr-FR" b="1" dirty="0"/>
              <a:t>SUPPRIMEZ LE RECTANGLE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10412168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75</Words>
  <Application>Microsoft Macintosh PowerPoint</Application>
  <PresentationFormat>Présentation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FSCF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Margot VERGNE</dc:creator>
  <cp:lastModifiedBy>Margot VERGNE</cp:lastModifiedBy>
  <cp:revision>11</cp:revision>
  <dcterms:created xsi:type="dcterms:W3CDTF">2019-01-31T11:27:37Z</dcterms:created>
  <dcterms:modified xsi:type="dcterms:W3CDTF">2019-02-07T16:21:46Z</dcterms:modified>
</cp:coreProperties>
</file>